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5" r:id="rId18"/>
    <p:sldId id="292" r:id="rId19"/>
    <p:sldId id="296" r:id="rId20"/>
    <p:sldId id="297" r:id="rId21"/>
    <p:sldId id="282" r:id="rId22"/>
    <p:sldId id="277" r:id="rId23"/>
    <p:sldId id="272" r:id="rId24"/>
    <p:sldId id="274" r:id="rId25"/>
    <p:sldId id="275" r:id="rId26"/>
    <p:sldId id="271" r:id="rId27"/>
    <p:sldId id="270" r:id="rId28"/>
    <p:sldId id="261" r:id="rId29"/>
    <p:sldId id="267" r:id="rId30"/>
    <p:sldId id="278" r:id="rId31"/>
    <p:sldId id="279" r:id="rId32"/>
    <p:sldId id="268" r:id="rId33"/>
    <p:sldId id="259" r:id="rId34"/>
    <p:sldId id="276" r:id="rId35"/>
    <p:sldId id="262" r:id="rId36"/>
    <p:sldId id="256" r:id="rId37"/>
    <p:sldId id="257" r:id="rId38"/>
    <p:sldId id="258"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2020-05-10</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848475"/>
            <a:ext cx="9143999" cy="1446550"/>
          </a:xfrm>
          <a:prstGeom prst="rect">
            <a:avLst/>
          </a:prstGeom>
          <a:noFill/>
        </p:spPr>
        <p:txBody>
          <a:bodyPr wrap="square" rtlCol="0">
            <a:spAutoFit/>
          </a:bodyPr>
          <a:lstStyle/>
          <a:p>
            <a:pPr algn="ctr"/>
            <a:r>
              <a:rPr lang="en-CA" sz="8800" b="1" spc="600" dirty="0"/>
              <a:t>DATA SCIENCE</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Python codes enabling essential operations and transformations on 3D objects</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771153308"/>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(applicable to most time series data,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171366"/>
            <a:ext cx="9143999" cy="2800767"/>
          </a:xfrm>
          <a:prstGeom prst="rect">
            <a:avLst/>
          </a:prstGeom>
          <a:noFill/>
        </p:spPr>
        <p:txBody>
          <a:bodyPr wrap="square" rtlCol="0">
            <a:spAutoFit/>
          </a:bodyPr>
          <a:lstStyle/>
          <a:p>
            <a:pPr algn="ctr"/>
            <a:r>
              <a:rPr lang="en-CA" sz="8800" b="1" spc="600" dirty="0"/>
              <a:t>MACHINE LEARNING</a:t>
            </a:r>
          </a:p>
        </p:txBody>
      </p:sp>
    </p:spTree>
    <p:extLst>
      <p:ext uri="{BB962C8B-B14F-4D97-AF65-F5344CB8AC3E}">
        <p14:creationId xmlns:p14="http://schemas.microsoft.com/office/powerpoint/2010/main" val="211504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3538</Words>
  <Application>Microsoft Office PowerPoint</Application>
  <PresentationFormat>On-screen Show (16:9)</PresentationFormat>
  <Paragraphs>385</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52</cp:revision>
  <dcterms:created xsi:type="dcterms:W3CDTF">2019-04-05T22:57:48Z</dcterms:created>
  <dcterms:modified xsi:type="dcterms:W3CDTF">2020-05-10T20:11:28Z</dcterms:modified>
</cp:coreProperties>
</file>